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728" r:id="rId1"/>
  </p:sldMasterIdLst>
  <p:sldIdLst>
    <p:sldId id="256" r:id="rId2"/>
    <p:sldId id="265" r:id="rId3"/>
    <p:sldId id="257" r:id="rId4"/>
    <p:sldId id="258" r:id="rId5"/>
    <p:sldId id="263" r:id="rId6"/>
    <p:sldId id="259" r:id="rId7"/>
    <p:sldId id="260" r:id="rId8"/>
    <p:sldId id="261" r:id="rId9"/>
    <p:sldId id="262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66" d="100"/>
          <a:sy n="166" d="100"/>
        </p:scale>
        <p:origin x="-160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D26B-DFC2-4248-8ED0-AD3E108CBDD7}" type="datetime1">
              <a:rPr lang="en-US" smtClean="0"/>
              <a:pPr/>
              <a:t>12/11/14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C003-38E8-486A-9BFD-47E55D87241C}" type="datetime1">
              <a:rPr lang="en-US" smtClean="0"/>
              <a:pPr/>
              <a:t>12/11/14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9EAA3-934B-41DB-B3B1-806F4BE5CC37}" type="datetime1">
              <a:rPr lang="en-US" smtClean="0"/>
              <a:pPr/>
              <a:t>12/11/14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7F932-D99A-4087-BFB1-EA42FAFC8D2C}" type="datetime1">
              <a:rPr lang="en-US" smtClean="0"/>
              <a:pPr/>
              <a:t>12/11/14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96367-2F2B-4F6E-ACF4-15FA13738E10}" type="datetime1">
              <a:rPr lang="en-US" smtClean="0"/>
              <a:pPr/>
              <a:t>12/11/14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3C92-45F4-4C30-810D-4886C1BA69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498D-21C7-408B-8EF5-5B55DEF0BFD5}" type="datetime1">
              <a:rPr lang="en-US" smtClean="0"/>
              <a:pPr/>
              <a:t>12/11/14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B246E-8FD1-42FF-94A4-E4133095C37A}" type="datetime1">
              <a:rPr lang="en-US" smtClean="0"/>
              <a:pPr/>
              <a:t>12/11/14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939D4-B818-4372-B1EE-7CB6D5BBC74A}" type="datetime1">
              <a:rPr lang="en-US" smtClean="0"/>
              <a:pPr/>
              <a:t>12/11/14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E438-4D0D-4834-B658-A90420491D98}" type="datetime1">
              <a:rPr lang="en-US" smtClean="0"/>
              <a:pPr/>
              <a:t>12/11/14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8ADFA-7142-4015-85E6-1712F15FA709}" type="datetime1">
              <a:rPr lang="en-US" smtClean="0"/>
              <a:pPr/>
              <a:t>12/11/14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581E0-D653-4D78-A48F-41D80498BC7E}" type="datetime1">
              <a:rPr lang="en-US" smtClean="0"/>
              <a:pPr/>
              <a:t>12/11/14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8B3AFFF1-9C47-49F0-AE12-AF188F3F4E82}" type="datetime1">
              <a:rPr lang="en-US" smtClean="0"/>
              <a:pPr/>
              <a:t>12/11/14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729" r:id="rId1"/>
    <p:sldLayoutId id="2147484730" r:id="rId2"/>
    <p:sldLayoutId id="2147484731" r:id="rId3"/>
    <p:sldLayoutId id="2147484732" r:id="rId4"/>
    <p:sldLayoutId id="2147484733" r:id="rId5"/>
    <p:sldLayoutId id="2147484734" r:id="rId6"/>
    <p:sldLayoutId id="2147484735" r:id="rId7"/>
    <p:sldLayoutId id="2147484736" r:id="rId8"/>
    <p:sldLayoutId id="2147484737" r:id="rId9"/>
    <p:sldLayoutId id="2147484738" r:id="rId10"/>
    <p:sldLayoutId id="2147484739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7.png"/><Relationship Id="rId5" Type="http://schemas.microsoft.com/office/2007/relationships/hdphoto" Target="../media/hdphoto2.wdp"/><Relationship Id="rId6" Type="http://schemas.openxmlformats.org/officeDocument/2006/relationships/image" Target="../media/image8.png"/><Relationship Id="rId7" Type="http://schemas.microsoft.com/office/2007/relationships/hdphoto" Target="../media/hdphoto3.wdp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Jonathan Albert</a:t>
            </a:r>
          </a:p>
          <a:p>
            <a:r>
              <a:rPr lang="en-US" dirty="0" smtClean="0"/>
              <a:t>Kevin Ireland</a:t>
            </a:r>
          </a:p>
          <a:p>
            <a:r>
              <a:rPr lang="en-US" dirty="0" smtClean="0"/>
              <a:t>Adnan Khan</a:t>
            </a:r>
          </a:p>
          <a:p>
            <a:r>
              <a:rPr lang="en-US" dirty="0" smtClean="0"/>
              <a:t>Joshua </a:t>
            </a:r>
            <a:r>
              <a:rPr lang="en-US" dirty="0" err="1" smtClean="0"/>
              <a:t>Zwolan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Planet System Simulator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222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Screenshot 2014-12-11 12.11.19.png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38" b="240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57075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Planetary system simulator</a:t>
            </a:r>
          </a:p>
          <a:p>
            <a:endParaRPr lang="en-US" dirty="0"/>
          </a:p>
          <a:p>
            <a:r>
              <a:rPr lang="en-US" dirty="0" smtClean="0"/>
              <a:t>2 View Options</a:t>
            </a:r>
          </a:p>
          <a:p>
            <a:pPr lvl="1"/>
            <a:r>
              <a:rPr lang="en-US" dirty="0" smtClean="0"/>
              <a:t>Ship Camera</a:t>
            </a:r>
          </a:p>
          <a:p>
            <a:pPr lvl="1"/>
            <a:r>
              <a:rPr lang="en-US" dirty="0" smtClean="0"/>
              <a:t>Planet Follower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4" name="Content Placeholder 3" descr="Screenshot 2014-12-11 11.53.39.png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1" r="45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51785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2D drawn on top of 3D </a:t>
            </a:r>
            <a:r>
              <a:rPr lang="en-US" dirty="0" smtClean="0"/>
              <a:t>scene</a:t>
            </a:r>
          </a:p>
          <a:p>
            <a:pPr lvl="1"/>
            <a:r>
              <a:rPr lang="en-US" dirty="0" smtClean="0"/>
              <a:t>Features:</a:t>
            </a:r>
          </a:p>
          <a:p>
            <a:pPr lvl="2"/>
            <a:r>
              <a:rPr lang="en-US" dirty="0" smtClean="0"/>
              <a:t>Text Display for Speed</a:t>
            </a:r>
          </a:p>
          <a:p>
            <a:pPr lvl="2"/>
            <a:r>
              <a:rPr lang="en-US" dirty="0" smtClean="0"/>
              <a:t>Rotational orientation display</a:t>
            </a:r>
          </a:p>
          <a:p>
            <a:pPr lvl="3"/>
            <a:r>
              <a:rPr lang="en-US" dirty="0" smtClean="0"/>
              <a:t>Degree markers</a:t>
            </a:r>
          </a:p>
          <a:p>
            <a:pPr lvl="1"/>
            <a:r>
              <a:rPr lang="en-US" dirty="0" smtClean="0"/>
              <a:t>Center Reticle indicating mouse</a:t>
            </a:r>
          </a:p>
          <a:p>
            <a:pPr lvl="2"/>
            <a:r>
              <a:rPr lang="en-US" dirty="0" smtClean="0"/>
              <a:t>Future use: if we implement mouse grabbing this can aid in movement.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</a:t>
            </a:r>
            <a:endParaRPr lang="en-US" dirty="0"/>
          </a:p>
        </p:txBody>
      </p:sp>
      <p:pic>
        <p:nvPicPr>
          <p:cNvPr id="9" name="Content Placeholder 8" descr="Screenshot 2014-12-11 11.51.54.png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" r="46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04247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Ship Based Camera:</a:t>
            </a:r>
          </a:p>
          <a:p>
            <a:endParaRPr lang="en-US" dirty="0"/>
          </a:p>
          <a:p>
            <a:r>
              <a:rPr lang="en-US" dirty="0" smtClean="0"/>
              <a:t>Cross products were very useful</a:t>
            </a:r>
          </a:p>
          <a:p>
            <a:r>
              <a:rPr lang="en-US" dirty="0" smtClean="0"/>
              <a:t>After calculations values were passed into </a:t>
            </a:r>
            <a:r>
              <a:rPr lang="en-US" dirty="0" err="1" smtClean="0"/>
              <a:t>gluLookat</a:t>
            </a:r>
            <a:r>
              <a:rPr lang="en-US" dirty="0" smtClean="0"/>
              <a:t> to specify the camera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Planet Following Camera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Camera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615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Planet Movement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Handled separately from the rendering loop</a:t>
            </a:r>
          </a:p>
          <a:p>
            <a:r>
              <a:rPr lang="en-US" dirty="0" smtClean="0"/>
              <a:t>Orbital planes defined using random normal vector which defined the orientation of the plane with respect to its orbital parent.</a:t>
            </a:r>
            <a:endParaRPr lang="en-US" dirty="0"/>
          </a:p>
          <a:p>
            <a:r>
              <a:rPr lang="en-US" dirty="0" smtClean="0"/>
              <a:t>Orbits are drawn to illustrate planet motion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688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6336856" cy="4114800"/>
          </a:xfrm>
        </p:spPr>
        <p:txBody>
          <a:bodyPr/>
          <a:lstStyle/>
          <a:p>
            <a:r>
              <a:rPr lang="en-US" dirty="0" smtClean="0"/>
              <a:t>Procedurally generated textures using Brownian motion algorithm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Textures were sphere mapped to the cube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Planet Texturing</a:t>
            </a:r>
            <a:endParaRPr lang="en-US" dirty="0"/>
          </a:p>
        </p:txBody>
      </p:sp>
      <p:pic>
        <p:nvPicPr>
          <p:cNvPr id="12" name="Picture 11"/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11699" t="11117" r="48878" b="20183"/>
          <a:stretch/>
        </p:blipFill>
        <p:spPr bwMode="auto">
          <a:xfrm>
            <a:off x="470367" y="2281237"/>
            <a:ext cx="2343150" cy="22955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/>
          <p:cNvPicPr/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11218" t="10262" r="48397" b="19327"/>
          <a:stretch/>
        </p:blipFill>
        <p:spPr bwMode="auto">
          <a:xfrm>
            <a:off x="3272397" y="2252662"/>
            <a:ext cx="2400300" cy="23526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/>
          <p:cNvPicPr/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11218" t="9407" r="48397" b="18472"/>
          <a:stretch/>
        </p:blipFill>
        <p:spPr bwMode="auto">
          <a:xfrm>
            <a:off x="5935193" y="2166937"/>
            <a:ext cx="2400300" cy="24098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95059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Objects in interactive mode are shaded, but there are not any inter-object interactions.</a:t>
            </a:r>
          </a:p>
          <a:p>
            <a:r>
              <a:rPr lang="en-US" dirty="0" smtClean="0"/>
              <a:t>To see shadows we need to use our </a:t>
            </a:r>
            <a:r>
              <a:rPr lang="en-US" dirty="0" err="1" smtClean="0"/>
              <a:t>RayTracer</a:t>
            </a:r>
            <a:r>
              <a:rPr lang="en-US" dirty="0" smtClean="0"/>
              <a:t> mode to take a snapshot in which there are shadows as can be seen on the right.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Lighting and Shading</a:t>
            </a:r>
            <a:endParaRPr lang="en-US" dirty="0"/>
          </a:p>
        </p:txBody>
      </p:sp>
      <p:pic>
        <p:nvPicPr>
          <p:cNvPr id="9" name="Content Placeholder 8" descr="Screenshot 2014-12-11 12.08.46.png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" r="46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49335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possibilities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Drawing the Spaceship itself</a:t>
            </a:r>
          </a:p>
          <a:p>
            <a:r>
              <a:rPr lang="en-US" dirty="0" smtClean="0"/>
              <a:t>Multiple Suns in wide orbits of each other</a:t>
            </a:r>
          </a:p>
          <a:p>
            <a:r>
              <a:rPr lang="en-US" dirty="0" smtClean="0"/>
              <a:t>Non-spherical objects</a:t>
            </a:r>
          </a:p>
        </p:txBody>
      </p:sp>
    </p:spTree>
    <p:extLst>
      <p:ext uri="{BB962C8B-B14F-4D97-AF65-F5344CB8AC3E}">
        <p14:creationId xmlns:p14="http://schemas.microsoft.com/office/powerpoint/2010/main" val="1982427789"/>
      </p:ext>
    </p:extLst>
  </p:cSld>
  <p:clrMapOvr>
    <a:masterClrMapping/>
  </p:clrMapOvr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Horizon.thmx</Template>
  <TotalTime>124</TotalTime>
  <Words>201</Words>
  <Application>Microsoft Macintosh PowerPoint</Application>
  <PresentationFormat>On-screen Show (4:3)</PresentationFormat>
  <Paragraphs>46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Horizon</vt:lpstr>
      <vt:lpstr>Planet System Simulator</vt:lpstr>
      <vt:lpstr>PowerPoint Presentation</vt:lpstr>
      <vt:lpstr>Overview</vt:lpstr>
      <vt:lpstr>UI</vt:lpstr>
      <vt:lpstr>Camera</vt:lpstr>
      <vt:lpstr>Planet Movement</vt:lpstr>
      <vt:lpstr>Planet Texturing</vt:lpstr>
      <vt:lpstr>Lighting and Shading</vt:lpstr>
      <vt:lpstr>Further possibilities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Planet System Simulator</dc:title>
  <dc:creator>Adnan Khan</dc:creator>
  <cp:lastModifiedBy>Adnan Khan</cp:lastModifiedBy>
  <cp:revision>9</cp:revision>
  <dcterms:created xsi:type="dcterms:W3CDTF">2014-12-10T15:15:36Z</dcterms:created>
  <dcterms:modified xsi:type="dcterms:W3CDTF">2014-12-11T17:44:03Z</dcterms:modified>
</cp:coreProperties>
</file>